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69"/>
    <a:srgbClr val="FF7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9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9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79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9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62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7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4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5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2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6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0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BD7402-5214-45A5-8AAB-1CAF3194566E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E2C6D2-2F21-413C-8A5A-155DC77C0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97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inyurl.com/4wfba3j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BF69"/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63BF-6A8B-2773-63E5-2C7D04F7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522" y="317612"/>
            <a:ext cx="4956983" cy="1633541"/>
          </a:xfrm>
        </p:spPr>
        <p:txBody>
          <a:bodyPr>
            <a:normAutofit fontScale="90000"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sz="2700" b="1" dirty="0">
                <a:solidFill>
                  <a:schemeClr val="accent6">
                    <a:lumMod val="75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All-Australia</a:t>
            </a:r>
            <a:br>
              <a:rPr lang="en-AU" sz="3600" b="1" dirty="0">
                <a:solidFill>
                  <a:schemeClr val="accent6">
                    <a:lumMod val="75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</a:br>
            <a:r>
              <a:rPr lang="en-AU" sz="3600" b="1" dirty="0">
                <a:solidFill>
                  <a:schemeClr val="accent6">
                    <a:lumMod val="75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Karate Championships</a:t>
            </a:r>
            <a:br>
              <a:rPr lang="en-AU" sz="3100" b="1" dirty="0">
                <a:solidFill>
                  <a:schemeClr val="accent6">
                    <a:lumMod val="75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</a:br>
            <a:r>
              <a:rPr lang="en-AU" sz="2200" b="1" dirty="0">
                <a:solidFill>
                  <a:schemeClr val="accent6">
                    <a:lumMod val="75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Kempo Genbu Ryu</a:t>
            </a:r>
            <a:br>
              <a:rPr lang="en-AU" sz="2200" b="1" dirty="0">
                <a:solidFill>
                  <a:schemeClr val="accent6">
                    <a:lumMod val="75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16th March, The Rocks, Sydney, NSW</a:t>
            </a: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1D30557-454F-48AA-9B34-64689C84B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41269"/>
              </p:ext>
            </p:extLst>
          </p:nvPr>
        </p:nvGraphicFramePr>
        <p:xfrm>
          <a:off x="375095" y="2945949"/>
          <a:ext cx="6949531" cy="2231517"/>
        </p:xfrm>
        <a:graphic>
          <a:graphicData uri="http://schemas.openxmlformats.org/drawingml/2006/table">
            <a:tbl>
              <a:tblPr firstRow="1" firstCol="1" bandRow="1"/>
              <a:tblGrid>
                <a:gridCol w="1651809">
                  <a:extLst>
                    <a:ext uri="{9D8B030D-6E8A-4147-A177-3AD203B41FA5}">
                      <a16:colId xmlns:a16="http://schemas.microsoft.com/office/drawing/2014/main" val="577116672"/>
                    </a:ext>
                  </a:extLst>
                </a:gridCol>
                <a:gridCol w="5297722">
                  <a:extLst>
                    <a:ext uri="{9D8B030D-6E8A-4147-A177-3AD203B41FA5}">
                      <a16:colId xmlns:a16="http://schemas.microsoft.com/office/drawing/2014/main" val="38252331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8.00am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Competitors to be at the venue 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701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8.45am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Opening Ceremony &amp;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Athlete March In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5771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9.15am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Tournament Commences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944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4.30pm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800" b="1" dirty="0">
                          <a:solidFill>
                            <a:schemeClr val="bg1"/>
                          </a:solidFill>
                          <a:effectLst/>
                          <a:latin typeface="Eurostile" panose="020B050402020205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Tournament Concludes</a:t>
                      </a:r>
                      <a:endParaRPr lang="en-GB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8887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EA70E13-1D1F-9024-4559-7E96267F4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5" y="317612"/>
            <a:ext cx="1879427" cy="15702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36EE1E-016E-2078-28B7-549171CEC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7748" y="191300"/>
            <a:ext cx="4579666" cy="6475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6F5FDE-C829-585E-E038-8B3A2AF592AA}"/>
              </a:ext>
            </a:extLst>
          </p:cNvPr>
          <p:cNvSpPr txBox="1"/>
          <p:nvPr/>
        </p:nvSpPr>
        <p:spPr>
          <a:xfrm>
            <a:off x="375095" y="2101438"/>
            <a:ext cx="564114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u="sng" dirty="0"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Indicative Program Summary </a:t>
            </a:r>
            <a:b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1100" b="1" dirty="0">
                <a:solidFill>
                  <a:schemeClr val="accent6">
                    <a:lumMod val="50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approx. guide only Subject to Change</a:t>
            </a:r>
            <a:r>
              <a:rPr lang="en-AU" sz="900" dirty="0">
                <a:effectLst/>
                <a:latin typeface="Eurostile" panose="020B05040202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B0A13-0257-AC64-E6FF-424BC99980A5}"/>
              </a:ext>
            </a:extLst>
          </p:cNvPr>
          <p:cNvSpPr txBox="1"/>
          <p:nvPr/>
        </p:nvSpPr>
        <p:spPr>
          <a:xfrm>
            <a:off x="375095" y="5267924"/>
            <a:ext cx="706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Eurostile" panose="020B0504020202050204" pitchFamily="34" charset="0"/>
                <a:ea typeface="Calibri" panose="020F0502020204030204" pitchFamily="34" charset="0"/>
              </a:rPr>
              <a:t>IMPORTANT NOTICE:</a:t>
            </a:r>
            <a:br>
              <a:rPr lang="en-A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Eurostile" panose="020B0504020202050204" pitchFamily="34" charset="0"/>
                <a:ea typeface="Calibri" panose="020F0502020204030204" pitchFamily="34" charset="0"/>
              </a:rPr>
            </a:br>
            <a:r>
              <a:rPr lang="en-AU" sz="1600" b="1" u="sng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Attention Competitors &amp; Spectators</a:t>
            </a:r>
            <a:br>
              <a:rPr lang="en-A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</a:br>
            <a:r>
              <a:rPr lang="en-A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Please Ensure you have your QR Code Door Tickets</a:t>
            </a:r>
            <a:endParaRPr lang="en-GB" sz="1600" b="1" dirty="0">
              <a:latin typeface="Eurostile" panose="020B050402020205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7CCC3D-9DC8-7A33-65D9-259831D1C9C1}"/>
              </a:ext>
            </a:extLst>
          </p:cNvPr>
          <p:cNvSpPr txBox="1"/>
          <p:nvPr/>
        </p:nvSpPr>
        <p:spPr>
          <a:xfrm>
            <a:off x="1883599" y="6189379"/>
            <a:ext cx="544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8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Online Tickets Only via</a:t>
            </a:r>
            <a:r>
              <a:rPr lang="en-AU" sz="1800" b="1" dirty="0">
                <a:effectLst/>
                <a:latin typeface="Eurostile" panose="020B0504020202050204" pitchFamily="34" charset="0"/>
                <a:ea typeface="Calibri" panose="020F0502020204030204" pitchFamily="34" charset="0"/>
              </a:rPr>
              <a:t>: </a:t>
            </a:r>
            <a:r>
              <a:rPr lang="en-AU" sz="1800" b="1" dirty="0">
                <a:effectLst/>
                <a:latin typeface="Eurostile" panose="020B050402020205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WMAC ONLINE TICKETS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4031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85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Eurostile</vt:lpstr>
      <vt:lpstr>Wingdings 3</vt:lpstr>
      <vt:lpstr>Slice</vt:lpstr>
      <vt:lpstr>All-Australia Karate Championships Kempo Genbu Ryu  16th March, The Rocks, Sydney, NSW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All-Australia Karate Championships Kempo Genbu Ryu  17th March, The Rocks, Sydney, NSW</dc:title>
  <dc:creator>Peter Mylonas</dc:creator>
  <cp:lastModifiedBy>Peter Mylonas</cp:lastModifiedBy>
  <cp:revision>6</cp:revision>
  <dcterms:created xsi:type="dcterms:W3CDTF">2024-03-12T07:53:57Z</dcterms:created>
  <dcterms:modified xsi:type="dcterms:W3CDTF">2025-03-10T09:44:34Z</dcterms:modified>
</cp:coreProperties>
</file>